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6" r:id="rId2"/>
    <p:sldId id="257" r:id="rId3"/>
    <p:sldId id="259" r:id="rId4"/>
    <p:sldId id="267" r:id="rId5"/>
    <p:sldId id="261" r:id="rId6"/>
    <p:sldId id="262" r:id="rId7"/>
    <p:sldId id="268" r:id="rId8"/>
    <p:sldId id="265" r:id="rId9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B4A50"/>
    <a:srgbClr val="2F4C08"/>
    <a:srgbClr val="6D0209"/>
    <a:srgbClr val="6200EE"/>
    <a:srgbClr val="FFFF6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2" d="100"/>
          <a:sy n="102" d="100"/>
        </p:scale>
        <p:origin x="7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D930ADE-734A-4E30-843A-5BBEA807AD58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B95C48F0-D638-41D5-BF5A-3E21B094A4F4}">
      <dgm:prSet custT="1"/>
      <dgm:spPr>
        <a:noFill/>
      </dgm:spPr>
      <dgm:t>
        <a:bodyPr/>
        <a:lstStyle/>
        <a:p>
          <a:r>
            <a:rPr lang="de-DE" sz="2800" dirty="0">
              <a:latin typeface="DB Office" panose="020B0604020202020204"/>
            </a:rPr>
            <a:t>Produkt wird eingescannt</a:t>
          </a:r>
        </a:p>
      </dgm:t>
    </dgm:pt>
    <dgm:pt modelId="{3F81C66C-CC3C-43B2-BB61-7CA139F17F39}" type="parTrans" cxnId="{BDFBC10D-52A4-4A6F-A4D3-6E8E3EECB361}">
      <dgm:prSet/>
      <dgm:spPr/>
      <dgm:t>
        <a:bodyPr/>
        <a:lstStyle/>
        <a:p>
          <a:endParaRPr lang="de-DE"/>
        </a:p>
      </dgm:t>
    </dgm:pt>
    <dgm:pt modelId="{39C3E6E9-3A32-442F-BF71-F39B8503D78B}" type="sibTrans" cxnId="{BDFBC10D-52A4-4A6F-A4D3-6E8E3EECB361}">
      <dgm:prSet/>
      <dgm:spPr/>
      <dgm:t>
        <a:bodyPr/>
        <a:lstStyle/>
        <a:p>
          <a:endParaRPr lang="de-DE"/>
        </a:p>
      </dgm:t>
    </dgm:pt>
    <dgm:pt modelId="{A630815A-4A8A-471E-9903-89D655776FCD}">
      <dgm:prSet custT="1"/>
      <dgm:spPr>
        <a:noFill/>
      </dgm:spPr>
      <dgm:t>
        <a:bodyPr/>
        <a:lstStyle/>
        <a:p>
          <a:r>
            <a:rPr lang="de-DE" sz="2800" dirty="0">
              <a:latin typeface="DB Office" panose="020B0604020202020204"/>
            </a:rPr>
            <a:t>Inhaltsstoffe werden in Datenbank identifiziert</a:t>
          </a:r>
        </a:p>
      </dgm:t>
    </dgm:pt>
    <dgm:pt modelId="{97373FD4-A5E5-4154-A770-121ACAEFBBB3}" type="parTrans" cxnId="{93218E63-36A4-4D5C-BE78-7381F46723B8}">
      <dgm:prSet/>
      <dgm:spPr/>
      <dgm:t>
        <a:bodyPr/>
        <a:lstStyle/>
        <a:p>
          <a:endParaRPr lang="de-DE"/>
        </a:p>
      </dgm:t>
    </dgm:pt>
    <dgm:pt modelId="{E185FE59-4392-46BB-B022-59E4C95A9761}" type="sibTrans" cxnId="{93218E63-36A4-4D5C-BE78-7381F46723B8}">
      <dgm:prSet/>
      <dgm:spPr/>
      <dgm:t>
        <a:bodyPr/>
        <a:lstStyle/>
        <a:p>
          <a:endParaRPr lang="de-DE"/>
        </a:p>
      </dgm:t>
    </dgm:pt>
    <dgm:pt modelId="{A9EDD85D-BC14-4336-A879-B6B2D4F890D1}">
      <dgm:prSet custT="1"/>
      <dgm:spPr>
        <a:noFill/>
      </dgm:spPr>
      <dgm:t>
        <a:bodyPr/>
        <a:lstStyle/>
        <a:p>
          <a:r>
            <a:rPr lang="de-DE" sz="2800">
              <a:latin typeface="DB Office" panose="020B0604020202020204"/>
            </a:rPr>
            <a:t>Profilabgleich</a:t>
          </a:r>
        </a:p>
      </dgm:t>
    </dgm:pt>
    <dgm:pt modelId="{E8AAA4B9-C845-4FA2-BF38-F3BB8A3B0741}" type="parTrans" cxnId="{08A09FC5-DAB8-4C42-9DF3-3F899D3DD297}">
      <dgm:prSet/>
      <dgm:spPr/>
      <dgm:t>
        <a:bodyPr/>
        <a:lstStyle/>
        <a:p>
          <a:endParaRPr lang="de-DE"/>
        </a:p>
      </dgm:t>
    </dgm:pt>
    <dgm:pt modelId="{348B036A-B173-41F5-AD4B-B5DA9D17F4F5}" type="sibTrans" cxnId="{08A09FC5-DAB8-4C42-9DF3-3F899D3DD297}">
      <dgm:prSet/>
      <dgm:spPr/>
      <dgm:t>
        <a:bodyPr/>
        <a:lstStyle/>
        <a:p>
          <a:endParaRPr lang="de-DE"/>
        </a:p>
      </dgm:t>
    </dgm:pt>
    <dgm:pt modelId="{BC4939F6-2175-4D7F-AAA8-E0B3A015CA35}">
      <dgm:prSet custT="1"/>
      <dgm:spPr>
        <a:noFill/>
      </dgm:spPr>
      <dgm:t>
        <a:bodyPr/>
        <a:lstStyle/>
        <a:p>
          <a:r>
            <a:rPr lang="de-DE" sz="2800" dirty="0">
              <a:latin typeface="DB Office" panose="020B0604020202020204"/>
            </a:rPr>
            <a:t>Einteilung nach Ampelsystem</a:t>
          </a:r>
        </a:p>
      </dgm:t>
    </dgm:pt>
    <dgm:pt modelId="{E41F787F-D62D-43EE-A12C-7A7ABE7FC881}" type="parTrans" cxnId="{C67ABDA9-4935-42FA-9E40-734C72860C83}">
      <dgm:prSet/>
      <dgm:spPr/>
      <dgm:t>
        <a:bodyPr/>
        <a:lstStyle/>
        <a:p>
          <a:endParaRPr lang="de-DE"/>
        </a:p>
      </dgm:t>
    </dgm:pt>
    <dgm:pt modelId="{EF2DEA7F-632C-4C95-82A8-7EFE33343D78}" type="sibTrans" cxnId="{C67ABDA9-4935-42FA-9E40-734C72860C83}">
      <dgm:prSet/>
      <dgm:spPr/>
      <dgm:t>
        <a:bodyPr/>
        <a:lstStyle/>
        <a:p>
          <a:endParaRPr lang="de-DE"/>
        </a:p>
      </dgm:t>
    </dgm:pt>
    <dgm:pt modelId="{70AFA9AD-FECC-4409-8022-185DA9ABCDA2}" type="pres">
      <dgm:prSet presAssocID="{8D930ADE-734A-4E30-843A-5BBEA807AD58}" presName="outerComposite" presStyleCnt="0">
        <dgm:presLayoutVars>
          <dgm:chMax val="5"/>
          <dgm:dir/>
          <dgm:resizeHandles val="exact"/>
        </dgm:presLayoutVars>
      </dgm:prSet>
      <dgm:spPr/>
    </dgm:pt>
    <dgm:pt modelId="{12B52917-99D4-4D60-821A-9F19AF9632F3}" type="pres">
      <dgm:prSet presAssocID="{8D930ADE-734A-4E30-843A-5BBEA807AD58}" presName="dummyMaxCanvas" presStyleCnt="0">
        <dgm:presLayoutVars/>
      </dgm:prSet>
      <dgm:spPr/>
    </dgm:pt>
    <dgm:pt modelId="{1D742520-421A-4A56-93B9-11C9EEE7C36A}" type="pres">
      <dgm:prSet presAssocID="{8D930ADE-734A-4E30-843A-5BBEA807AD58}" presName="FourNodes_1" presStyleLbl="node1" presStyleIdx="0" presStyleCnt="4" custLinFactNeighborX="-1150">
        <dgm:presLayoutVars>
          <dgm:bulletEnabled val="1"/>
        </dgm:presLayoutVars>
      </dgm:prSet>
      <dgm:spPr/>
    </dgm:pt>
    <dgm:pt modelId="{68EA8883-B32A-4AB7-8E1B-B1B8306D72F5}" type="pres">
      <dgm:prSet presAssocID="{8D930ADE-734A-4E30-843A-5BBEA807AD58}" presName="FourNodes_2" presStyleLbl="node1" presStyleIdx="1" presStyleCnt="4">
        <dgm:presLayoutVars>
          <dgm:bulletEnabled val="1"/>
        </dgm:presLayoutVars>
      </dgm:prSet>
      <dgm:spPr/>
    </dgm:pt>
    <dgm:pt modelId="{2D6D965A-83DC-4EAD-A159-4A2F7CA4AE4C}" type="pres">
      <dgm:prSet presAssocID="{8D930ADE-734A-4E30-843A-5BBEA807AD58}" presName="FourNodes_3" presStyleLbl="node1" presStyleIdx="2" presStyleCnt="4">
        <dgm:presLayoutVars>
          <dgm:bulletEnabled val="1"/>
        </dgm:presLayoutVars>
      </dgm:prSet>
      <dgm:spPr/>
    </dgm:pt>
    <dgm:pt modelId="{6F5678E6-1A36-43D4-AA9A-3B0BE0608EC5}" type="pres">
      <dgm:prSet presAssocID="{8D930ADE-734A-4E30-843A-5BBEA807AD58}" presName="FourNodes_4" presStyleLbl="node1" presStyleIdx="3" presStyleCnt="4">
        <dgm:presLayoutVars>
          <dgm:bulletEnabled val="1"/>
        </dgm:presLayoutVars>
      </dgm:prSet>
      <dgm:spPr/>
    </dgm:pt>
    <dgm:pt modelId="{6D85555D-1C05-4363-8421-0B84319374D8}" type="pres">
      <dgm:prSet presAssocID="{8D930ADE-734A-4E30-843A-5BBEA807AD58}" presName="FourConn_1-2" presStyleLbl="fgAccFollowNode1" presStyleIdx="0" presStyleCnt="3">
        <dgm:presLayoutVars>
          <dgm:bulletEnabled val="1"/>
        </dgm:presLayoutVars>
      </dgm:prSet>
      <dgm:spPr/>
    </dgm:pt>
    <dgm:pt modelId="{F896FF06-1617-4786-A0AC-E64CBD8A315D}" type="pres">
      <dgm:prSet presAssocID="{8D930ADE-734A-4E30-843A-5BBEA807AD58}" presName="FourConn_2-3" presStyleLbl="fgAccFollowNode1" presStyleIdx="1" presStyleCnt="3">
        <dgm:presLayoutVars>
          <dgm:bulletEnabled val="1"/>
        </dgm:presLayoutVars>
      </dgm:prSet>
      <dgm:spPr/>
    </dgm:pt>
    <dgm:pt modelId="{A74100E3-D195-4F1A-94B0-E200787A6197}" type="pres">
      <dgm:prSet presAssocID="{8D930ADE-734A-4E30-843A-5BBEA807AD58}" presName="FourConn_3-4" presStyleLbl="fgAccFollowNode1" presStyleIdx="2" presStyleCnt="3">
        <dgm:presLayoutVars>
          <dgm:bulletEnabled val="1"/>
        </dgm:presLayoutVars>
      </dgm:prSet>
      <dgm:spPr/>
    </dgm:pt>
    <dgm:pt modelId="{3BE04EA8-3B88-4358-A009-16213156960D}" type="pres">
      <dgm:prSet presAssocID="{8D930ADE-734A-4E30-843A-5BBEA807AD58}" presName="FourNodes_1_text" presStyleLbl="node1" presStyleIdx="3" presStyleCnt="4">
        <dgm:presLayoutVars>
          <dgm:bulletEnabled val="1"/>
        </dgm:presLayoutVars>
      </dgm:prSet>
      <dgm:spPr/>
    </dgm:pt>
    <dgm:pt modelId="{2CE1510E-CE62-498A-BA1C-11D38D502C0F}" type="pres">
      <dgm:prSet presAssocID="{8D930ADE-734A-4E30-843A-5BBEA807AD58}" presName="FourNodes_2_text" presStyleLbl="node1" presStyleIdx="3" presStyleCnt="4">
        <dgm:presLayoutVars>
          <dgm:bulletEnabled val="1"/>
        </dgm:presLayoutVars>
      </dgm:prSet>
      <dgm:spPr/>
    </dgm:pt>
    <dgm:pt modelId="{D3CFD46E-3746-45A6-A328-058E64E5F784}" type="pres">
      <dgm:prSet presAssocID="{8D930ADE-734A-4E30-843A-5BBEA807AD58}" presName="FourNodes_3_text" presStyleLbl="node1" presStyleIdx="3" presStyleCnt="4">
        <dgm:presLayoutVars>
          <dgm:bulletEnabled val="1"/>
        </dgm:presLayoutVars>
      </dgm:prSet>
      <dgm:spPr/>
    </dgm:pt>
    <dgm:pt modelId="{3C49F6D0-E912-4366-8707-4C4AA575132A}" type="pres">
      <dgm:prSet presAssocID="{8D930ADE-734A-4E30-843A-5BBEA807AD58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BDFBC10D-52A4-4A6F-A4D3-6E8E3EECB361}" srcId="{8D930ADE-734A-4E30-843A-5BBEA807AD58}" destId="{B95C48F0-D638-41D5-BF5A-3E21B094A4F4}" srcOrd="0" destOrd="0" parTransId="{3F81C66C-CC3C-43B2-BB61-7CA139F17F39}" sibTransId="{39C3E6E9-3A32-442F-BF71-F39B8503D78B}"/>
    <dgm:cxn modelId="{BEC5842E-FEE0-404B-B538-95D579FD705E}" type="presOf" srcId="{A9EDD85D-BC14-4336-A879-B6B2D4F890D1}" destId="{D3CFD46E-3746-45A6-A328-058E64E5F784}" srcOrd="1" destOrd="0" presId="urn:microsoft.com/office/officeart/2005/8/layout/vProcess5"/>
    <dgm:cxn modelId="{97CC0F39-0B32-418E-9359-0E5010F450E7}" type="presOf" srcId="{B95C48F0-D638-41D5-BF5A-3E21B094A4F4}" destId="{1D742520-421A-4A56-93B9-11C9EEE7C36A}" srcOrd="0" destOrd="0" presId="urn:microsoft.com/office/officeart/2005/8/layout/vProcess5"/>
    <dgm:cxn modelId="{6479BC5E-1286-4DAB-8CB0-A72031FCC6D8}" type="presOf" srcId="{BC4939F6-2175-4D7F-AAA8-E0B3A015CA35}" destId="{6F5678E6-1A36-43D4-AA9A-3B0BE0608EC5}" srcOrd="0" destOrd="0" presId="urn:microsoft.com/office/officeart/2005/8/layout/vProcess5"/>
    <dgm:cxn modelId="{8D7A7961-8FD9-4BF6-8F07-2AD354DE76FE}" type="presOf" srcId="{E185FE59-4392-46BB-B022-59E4C95A9761}" destId="{F896FF06-1617-4786-A0AC-E64CBD8A315D}" srcOrd="0" destOrd="0" presId="urn:microsoft.com/office/officeart/2005/8/layout/vProcess5"/>
    <dgm:cxn modelId="{93218E63-36A4-4D5C-BE78-7381F46723B8}" srcId="{8D930ADE-734A-4E30-843A-5BBEA807AD58}" destId="{A630815A-4A8A-471E-9903-89D655776FCD}" srcOrd="1" destOrd="0" parTransId="{97373FD4-A5E5-4154-A770-121ACAEFBBB3}" sibTransId="{E185FE59-4392-46BB-B022-59E4C95A9761}"/>
    <dgm:cxn modelId="{7C2B0F87-638D-406F-B46C-4C22EAC78A74}" type="presOf" srcId="{348B036A-B173-41F5-AD4B-B5DA9D17F4F5}" destId="{A74100E3-D195-4F1A-94B0-E200787A6197}" srcOrd="0" destOrd="0" presId="urn:microsoft.com/office/officeart/2005/8/layout/vProcess5"/>
    <dgm:cxn modelId="{BC76598C-F7C8-4DC0-89A0-0BB84D45CDC3}" type="presOf" srcId="{A9EDD85D-BC14-4336-A879-B6B2D4F890D1}" destId="{2D6D965A-83DC-4EAD-A159-4A2F7CA4AE4C}" srcOrd="0" destOrd="0" presId="urn:microsoft.com/office/officeart/2005/8/layout/vProcess5"/>
    <dgm:cxn modelId="{C67ABDA9-4935-42FA-9E40-734C72860C83}" srcId="{8D930ADE-734A-4E30-843A-5BBEA807AD58}" destId="{BC4939F6-2175-4D7F-AAA8-E0B3A015CA35}" srcOrd="3" destOrd="0" parTransId="{E41F787F-D62D-43EE-A12C-7A7ABE7FC881}" sibTransId="{EF2DEA7F-632C-4C95-82A8-7EFE33343D78}"/>
    <dgm:cxn modelId="{52EF58AB-09AE-42DD-B57A-ECF76AD1E348}" type="presOf" srcId="{39C3E6E9-3A32-442F-BF71-F39B8503D78B}" destId="{6D85555D-1C05-4363-8421-0B84319374D8}" srcOrd="0" destOrd="0" presId="urn:microsoft.com/office/officeart/2005/8/layout/vProcess5"/>
    <dgm:cxn modelId="{40068DB1-6D02-47FA-AF2A-6EFD9601CD0D}" type="presOf" srcId="{8D930ADE-734A-4E30-843A-5BBEA807AD58}" destId="{70AFA9AD-FECC-4409-8022-185DA9ABCDA2}" srcOrd="0" destOrd="0" presId="urn:microsoft.com/office/officeart/2005/8/layout/vProcess5"/>
    <dgm:cxn modelId="{08A09FC5-DAB8-4C42-9DF3-3F899D3DD297}" srcId="{8D930ADE-734A-4E30-843A-5BBEA807AD58}" destId="{A9EDD85D-BC14-4336-A879-B6B2D4F890D1}" srcOrd="2" destOrd="0" parTransId="{E8AAA4B9-C845-4FA2-BF38-F3BB8A3B0741}" sibTransId="{348B036A-B173-41F5-AD4B-B5DA9D17F4F5}"/>
    <dgm:cxn modelId="{57B188D2-A5E0-4970-8184-D28C22F90F26}" type="presOf" srcId="{B95C48F0-D638-41D5-BF5A-3E21B094A4F4}" destId="{3BE04EA8-3B88-4358-A009-16213156960D}" srcOrd="1" destOrd="0" presId="urn:microsoft.com/office/officeart/2005/8/layout/vProcess5"/>
    <dgm:cxn modelId="{77D16ED5-4E0C-4B3B-B0A0-3EA45798D9EA}" type="presOf" srcId="{A630815A-4A8A-471E-9903-89D655776FCD}" destId="{2CE1510E-CE62-498A-BA1C-11D38D502C0F}" srcOrd="1" destOrd="0" presId="urn:microsoft.com/office/officeart/2005/8/layout/vProcess5"/>
    <dgm:cxn modelId="{DA7C8FD9-FA87-4478-AE51-ECE23C0D94B6}" type="presOf" srcId="{A630815A-4A8A-471E-9903-89D655776FCD}" destId="{68EA8883-B32A-4AB7-8E1B-B1B8306D72F5}" srcOrd="0" destOrd="0" presId="urn:microsoft.com/office/officeart/2005/8/layout/vProcess5"/>
    <dgm:cxn modelId="{A021C4DB-E47A-44E5-A69E-CCA49A4AA676}" type="presOf" srcId="{BC4939F6-2175-4D7F-AAA8-E0B3A015CA35}" destId="{3C49F6D0-E912-4366-8707-4C4AA575132A}" srcOrd="1" destOrd="0" presId="urn:microsoft.com/office/officeart/2005/8/layout/vProcess5"/>
    <dgm:cxn modelId="{69F1EBA4-336C-4BC0-BCC4-C3DDFCE7DD85}" type="presParOf" srcId="{70AFA9AD-FECC-4409-8022-185DA9ABCDA2}" destId="{12B52917-99D4-4D60-821A-9F19AF9632F3}" srcOrd="0" destOrd="0" presId="urn:microsoft.com/office/officeart/2005/8/layout/vProcess5"/>
    <dgm:cxn modelId="{1828A064-F312-443E-9C6D-E5433F96F57A}" type="presParOf" srcId="{70AFA9AD-FECC-4409-8022-185DA9ABCDA2}" destId="{1D742520-421A-4A56-93B9-11C9EEE7C36A}" srcOrd="1" destOrd="0" presId="urn:microsoft.com/office/officeart/2005/8/layout/vProcess5"/>
    <dgm:cxn modelId="{62B3E17E-E1EE-4BA6-9545-A51571DD425C}" type="presParOf" srcId="{70AFA9AD-FECC-4409-8022-185DA9ABCDA2}" destId="{68EA8883-B32A-4AB7-8E1B-B1B8306D72F5}" srcOrd="2" destOrd="0" presId="urn:microsoft.com/office/officeart/2005/8/layout/vProcess5"/>
    <dgm:cxn modelId="{E09C48B4-2ACF-49D5-83CE-0A7F16FE9BAD}" type="presParOf" srcId="{70AFA9AD-FECC-4409-8022-185DA9ABCDA2}" destId="{2D6D965A-83DC-4EAD-A159-4A2F7CA4AE4C}" srcOrd="3" destOrd="0" presId="urn:microsoft.com/office/officeart/2005/8/layout/vProcess5"/>
    <dgm:cxn modelId="{2CA71D98-EDFB-446D-8799-852090AD2AC1}" type="presParOf" srcId="{70AFA9AD-FECC-4409-8022-185DA9ABCDA2}" destId="{6F5678E6-1A36-43D4-AA9A-3B0BE0608EC5}" srcOrd="4" destOrd="0" presId="urn:microsoft.com/office/officeart/2005/8/layout/vProcess5"/>
    <dgm:cxn modelId="{8FBF1C12-84D8-4CD5-8D21-58C0EBC26B29}" type="presParOf" srcId="{70AFA9AD-FECC-4409-8022-185DA9ABCDA2}" destId="{6D85555D-1C05-4363-8421-0B84319374D8}" srcOrd="5" destOrd="0" presId="urn:microsoft.com/office/officeart/2005/8/layout/vProcess5"/>
    <dgm:cxn modelId="{EE1EFAF3-42ED-4448-AD2F-CA3B0AD0DB42}" type="presParOf" srcId="{70AFA9AD-FECC-4409-8022-185DA9ABCDA2}" destId="{F896FF06-1617-4786-A0AC-E64CBD8A315D}" srcOrd="6" destOrd="0" presId="urn:microsoft.com/office/officeart/2005/8/layout/vProcess5"/>
    <dgm:cxn modelId="{146C8762-77A8-41D3-B0F2-A36EC2808E51}" type="presParOf" srcId="{70AFA9AD-FECC-4409-8022-185DA9ABCDA2}" destId="{A74100E3-D195-4F1A-94B0-E200787A6197}" srcOrd="7" destOrd="0" presId="urn:microsoft.com/office/officeart/2005/8/layout/vProcess5"/>
    <dgm:cxn modelId="{0D5E6FB4-DB80-404B-A5BD-F624B878337E}" type="presParOf" srcId="{70AFA9AD-FECC-4409-8022-185DA9ABCDA2}" destId="{3BE04EA8-3B88-4358-A009-16213156960D}" srcOrd="8" destOrd="0" presId="urn:microsoft.com/office/officeart/2005/8/layout/vProcess5"/>
    <dgm:cxn modelId="{3BABDFF3-B9A6-4FB9-8487-CF43AB526B9A}" type="presParOf" srcId="{70AFA9AD-FECC-4409-8022-185DA9ABCDA2}" destId="{2CE1510E-CE62-498A-BA1C-11D38D502C0F}" srcOrd="9" destOrd="0" presId="urn:microsoft.com/office/officeart/2005/8/layout/vProcess5"/>
    <dgm:cxn modelId="{03D26346-476E-45A1-9FF9-715C14CAF715}" type="presParOf" srcId="{70AFA9AD-FECC-4409-8022-185DA9ABCDA2}" destId="{D3CFD46E-3746-45A6-A328-058E64E5F784}" srcOrd="10" destOrd="0" presId="urn:microsoft.com/office/officeart/2005/8/layout/vProcess5"/>
    <dgm:cxn modelId="{5ABC5313-46BC-42E2-9BC9-0755755C9D99}" type="presParOf" srcId="{70AFA9AD-FECC-4409-8022-185DA9ABCDA2}" destId="{3C49F6D0-E912-4366-8707-4C4AA575132A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742520-421A-4A56-93B9-11C9EEE7C36A}">
      <dsp:nvSpPr>
        <dsp:cNvPr id="0" name=""/>
        <dsp:cNvSpPr/>
      </dsp:nvSpPr>
      <dsp:spPr>
        <a:xfrm>
          <a:off x="0" y="0"/>
          <a:ext cx="5536588" cy="947777"/>
        </a:xfrm>
        <a:prstGeom prst="roundRect">
          <a:avLst>
            <a:gd name="adj" fmla="val 10000"/>
          </a:avLst>
        </a:prstGeom>
        <a:noFill/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800" kern="1200" dirty="0">
              <a:latin typeface="DB Office" panose="020B0604020202020204"/>
            </a:rPr>
            <a:t>Produkt wird eingescannt</a:t>
          </a:r>
        </a:p>
      </dsp:txBody>
      <dsp:txXfrm>
        <a:off x="27759" y="27759"/>
        <a:ext cx="4433777" cy="892259"/>
      </dsp:txXfrm>
    </dsp:sp>
    <dsp:sp modelId="{68EA8883-B32A-4AB7-8E1B-B1B8306D72F5}">
      <dsp:nvSpPr>
        <dsp:cNvPr id="0" name=""/>
        <dsp:cNvSpPr/>
      </dsp:nvSpPr>
      <dsp:spPr>
        <a:xfrm>
          <a:off x="463689" y="1120100"/>
          <a:ext cx="5536588" cy="947777"/>
        </a:xfrm>
        <a:prstGeom prst="roundRect">
          <a:avLst>
            <a:gd name="adj" fmla="val 10000"/>
          </a:avLst>
        </a:prstGeom>
        <a:noFill/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800" kern="1200" dirty="0">
              <a:latin typeface="DB Office" panose="020B0604020202020204"/>
            </a:rPr>
            <a:t>Inhaltsstoffe werden in Datenbank identifiziert</a:t>
          </a:r>
        </a:p>
      </dsp:txBody>
      <dsp:txXfrm>
        <a:off x="491448" y="1147859"/>
        <a:ext cx="4401326" cy="892259"/>
      </dsp:txXfrm>
    </dsp:sp>
    <dsp:sp modelId="{2D6D965A-83DC-4EAD-A159-4A2F7CA4AE4C}">
      <dsp:nvSpPr>
        <dsp:cNvPr id="0" name=""/>
        <dsp:cNvSpPr/>
      </dsp:nvSpPr>
      <dsp:spPr>
        <a:xfrm>
          <a:off x="920457" y="2240200"/>
          <a:ext cx="5536588" cy="947777"/>
        </a:xfrm>
        <a:prstGeom prst="roundRect">
          <a:avLst>
            <a:gd name="adj" fmla="val 10000"/>
          </a:avLst>
        </a:prstGeom>
        <a:noFill/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800" kern="1200">
              <a:latin typeface="DB Office" panose="020B0604020202020204"/>
            </a:rPr>
            <a:t>Profilabgleich</a:t>
          </a:r>
        </a:p>
      </dsp:txBody>
      <dsp:txXfrm>
        <a:off x="948216" y="2267959"/>
        <a:ext cx="4408247" cy="892259"/>
      </dsp:txXfrm>
    </dsp:sp>
    <dsp:sp modelId="{6F5678E6-1A36-43D4-AA9A-3B0BE0608EC5}">
      <dsp:nvSpPr>
        <dsp:cNvPr id="0" name=""/>
        <dsp:cNvSpPr/>
      </dsp:nvSpPr>
      <dsp:spPr>
        <a:xfrm>
          <a:off x="1384147" y="3360300"/>
          <a:ext cx="5536588" cy="947777"/>
        </a:xfrm>
        <a:prstGeom prst="roundRect">
          <a:avLst>
            <a:gd name="adj" fmla="val 10000"/>
          </a:avLst>
        </a:prstGeom>
        <a:noFill/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800" kern="1200" dirty="0">
              <a:latin typeface="DB Office" panose="020B0604020202020204"/>
            </a:rPr>
            <a:t>Einteilung nach Ampelsystem</a:t>
          </a:r>
        </a:p>
      </dsp:txBody>
      <dsp:txXfrm>
        <a:off x="1411906" y="3388059"/>
        <a:ext cx="4401326" cy="892259"/>
      </dsp:txXfrm>
    </dsp:sp>
    <dsp:sp modelId="{6D85555D-1C05-4363-8421-0B84319374D8}">
      <dsp:nvSpPr>
        <dsp:cNvPr id="0" name=""/>
        <dsp:cNvSpPr/>
      </dsp:nvSpPr>
      <dsp:spPr>
        <a:xfrm>
          <a:off x="4920533" y="725911"/>
          <a:ext cx="616055" cy="616055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2800" kern="1200"/>
        </a:p>
      </dsp:txBody>
      <dsp:txXfrm>
        <a:off x="5059145" y="725911"/>
        <a:ext cx="338831" cy="463581"/>
      </dsp:txXfrm>
    </dsp:sp>
    <dsp:sp modelId="{F896FF06-1617-4786-A0AC-E64CBD8A315D}">
      <dsp:nvSpPr>
        <dsp:cNvPr id="0" name=""/>
        <dsp:cNvSpPr/>
      </dsp:nvSpPr>
      <dsp:spPr>
        <a:xfrm>
          <a:off x="5384222" y="1846011"/>
          <a:ext cx="616055" cy="616055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2800" kern="1200"/>
        </a:p>
      </dsp:txBody>
      <dsp:txXfrm>
        <a:off x="5522834" y="1846011"/>
        <a:ext cx="338831" cy="463581"/>
      </dsp:txXfrm>
    </dsp:sp>
    <dsp:sp modelId="{A74100E3-D195-4F1A-94B0-E200787A6197}">
      <dsp:nvSpPr>
        <dsp:cNvPr id="0" name=""/>
        <dsp:cNvSpPr/>
      </dsp:nvSpPr>
      <dsp:spPr>
        <a:xfrm>
          <a:off x="5840991" y="2966111"/>
          <a:ext cx="616055" cy="616055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2800" kern="1200"/>
        </a:p>
      </dsp:txBody>
      <dsp:txXfrm>
        <a:off x="5979603" y="2966111"/>
        <a:ext cx="338831" cy="46358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F80434-1E27-4227-9224-A1D0AAEC82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20771A6-DA7C-42D5-AB2A-BBB8E9A69F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4C48353-ABC9-4918-8C66-E0D17247D6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0D144E-1385-4430-B4B6-DCEF48EBFE11}" type="datetimeFigureOut">
              <a:rPr lang="de-DE" smtClean="0"/>
              <a:t>09.10.2022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6C6972E-E0BC-4634-BFDF-A0CF290BB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291E3E1-27F6-4C78-A751-FDF6DAB9C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74B299-47FB-468E-B100-431A7F0812B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073135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2AEC64-5D51-4786-92D7-4292C167BD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6F527603-8D59-4243-92B7-71A1D9C491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66D07E0-A03C-45FE-985C-403E276771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0D144E-1385-4430-B4B6-DCEF48EBFE11}" type="datetimeFigureOut">
              <a:rPr lang="de-DE" smtClean="0"/>
              <a:t>09.10.2022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8B70D52-967A-4617-A546-D9DEF5F239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6552BD2-620E-4392-A566-CB6C9C8F3A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74B299-47FB-468E-B100-431A7F0812B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681646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B2E8207E-9584-4A90-BB02-319FD74580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E9C95D49-D3BF-4647-A28E-A942A41C9B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F35A4CF-B231-4346-A984-8BE514F707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0D144E-1385-4430-B4B6-DCEF48EBFE11}" type="datetimeFigureOut">
              <a:rPr lang="de-DE" smtClean="0"/>
              <a:t>09.10.2022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F4C7CA4-266E-4C5E-B180-457E8577DE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3C393F5-6E24-495D-A80A-758882197D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74B299-47FB-468E-B100-431A7F0812B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498702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9578378-455F-4847-BD16-95C3F3712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29C5BEB-C0BB-40A2-B123-966CA6923E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5C4D3AE-9E0D-438F-B678-D15FB30846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0D144E-1385-4430-B4B6-DCEF48EBFE11}" type="datetimeFigureOut">
              <a:rPr lang="de-DE" smtClean="0"/>
              <a:t>09.10.2022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3EF05A1-5744-4DCC-96A1-BCE9C9C27E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A73BF7D-F200-46AC-BC46-E1B69133A5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74B299-47FB-468E-B100-431A7F0812B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01652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51F6B83-DEC0-4199-9322-522CFF928E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5312FBF-7C78-4153-9375-82F3BC6B8A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B62C017-5360-4E16-A7A7-1CBF61DE34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0D144E-1385-4430-B4B6-DCEF48EBFE11}" type="datetimeFigureOut">
              <a:rPr lang="de-DE" smtClean="0"/>
              <a:t>09.10.2022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5466080-83A7-498C-8C33-9FC858BCF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7B8D4D2-FFF5-43F7-A837-D46CFDEF5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74B299-47FB-468E-B100-431A7F0812B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17249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3A734D2-7010-4761-A6E4-291A0655BB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35AD6D6-31FA-46B9-A2FF-810C75991AC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410CEC2-1321-4B54-B7D0-C0C570AB3E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BC6EDBB-CD0A-4CCB-AAC6-697EB56E6E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0D144E-1385-4430-B4B6-DCEF48EBFE11}" type="datetimeFigureOut">
              <a:rPr lang="de-DE" smtClean="0"/>
              <a:t>09.10.2022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F8EA042-1A91-45ED-91B5-A00EDB9787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596F540-F7A8-4455-B392-93FFEE9895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74B299-47FB-468E-B100-431A7F0812B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665074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0DE9ED-39B9-4207-AB48-45C8B153D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EDEBA41-48F6-4FD8-9A6F-BD151FC32A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4D2AABF-1461-42E9-8654-97E0E13AB2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4C74256C-AAD0-41D5-A372-864C40AFE9F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6A2F27E1-17D8-4D13-A9DD-96E8EC0B56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1DCD0CCC-93C6-4FEC-BA1E-D30AFEED47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0D144E-1385-4430-B4B6-DCEF48EBFE11}" type="datetimeFigureOut">
              <a:rPr lang="de-DE" smtClean="0"/>
              <a:t>09.10.2022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9852A5F0-D300-4068-8B60-B6CE8B6D73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FA7CB6CB-6ECF-4691-9098-3BE078C50F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74B299-47FB-468E-B100-431A7F0812B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760247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A9BD30-4CAF-4225-BF16-98A59995D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518EA7E3-B2AC-4D07-8953-17051DFA4C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0D144E-1385-4430-B4B6-DCEF48EBFE11}" type="datetimeFigureOut">
              <a:rPr lang="de-DE" smtClean="0"/>
              <a:t>09.10.2022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A7146B0-BA3A-4449-962C-0B5CF88389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B140275-13C1-44FA-ACFF-D4DFB94F68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74B299-47FB-468E-B100-431A7F0812B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734630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B8E66DA2-4B16-4917-B79B-CE94A9668F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0D144E-1385-4430-B4B6-DCEF48EBFE11}" type="datetimeFigureOut">
              <a:rPr lang="de-DE" smtClean="0"/>
              <a:t>09.10.2022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5AE0DB9-1481-4959-B912-02D9B4F4ED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6065BE4-A7A7-43B5-B033-F63F4BB45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74B299-47FB-468E-B100-431A7F0812B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262890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053ADC4-EF4A-4834-A31B-7D8DD4D41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117944B-C780-4989-A121-DC1E8E7C73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149D2082-3737-41CF-964B-0B66554AF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F269A01-621D-4496-93A8-D555F0E04F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0D144E-1385-4430-B4B6-DCEF48EBFE11}" type="datetimeFigureOut">
              <a:rPr lang="de-DE" smtClean="0"/>
              <a:t>09.10.2022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8DD51C9-330E-47D9-906F-DF29BF519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635F027-CE30-4621-9EEB-F831E4EC1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74B299-47FB-468E-B100-431A7F0812B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949544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C53221-EF18-4859-961F-5173966B3C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4B66E81C-328F-4585-AE13-8B9CF67F538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F4894D3-0B2B-4875-93CB-0060F34D0A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8E7986F-3810-41B1-9A8E-898EACA96D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0D144E-1385-4430-B4B6-DCEF48EBFE11}" type="datetimeFigureOut">
              <a:rPr lang="de-DE" smtClean="0"/>
              <a:t>09.10.2022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8576748-DE56-4B6E-8AB8-3190DADA0F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F4F87D4-EA96-4EE6-A54D-E52A240B53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74B299-47FB-468E-B100-431A7F0812B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672479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66C8A3B8-13E1-4E32-9681-9801FCC92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07A3F8E-170E-4246-AC21-8B413582A5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23732C7-FA32-4E86-A7B2-B75F23CA27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0D144E-1385-4430-B4B6-DCEF48EBFE11}" type="datetimeFigureOut">
              <a:rPr lang="de-DE" smtClean="0"/>
              <a:t>09.10.2022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54BCE88-BCB3-4DCB-A679-67BBC3881E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322A333-30E6-4656-9135-2861EA97AB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74B299-47FB-468E-B100-431A7F0812B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925683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search?q=raclette+grill&amp;rlz=1C1GCEO_enDE1000DE1000&amp;source=lnms&amp;tbm=isch&amp;sa=X&amp;ved=2ahUKEwjGj7bEltD6AhWIS8AKHc4hDxYQ_AUoAnoECAMQBA&amp;biw=1920&amp;bih=937&amp;dpr=1#imgrc=iEXmJYoQwqon2M" TargetMode="External"/><Relationship Id="rId2" Type="http://schemas.openxmlformats.org/officeDocument/2006/relationships/hyperlink" Target="https://stock.adobe.com/de/images/id/56840177?as_audience=srp&amp;as_campaign=Freepik&amp;get_facets=1&amp;order=relevance&amp;safe_search=1&amp;as_content=api&amp;k=tomate%20mozarella&amp;filterscontent_typephoto=1&amp;as_camptype=test-density-b&amp;tduid=6031ed258b8ba6ac3b4ded86cfdb03a0&amp;as_channel=affiliate&amp;as_campclass=redirect&amp;as_source=arvato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hyperlink" Target="https://www.mastzellaktivierung.info/downloads/foodlist/11_FoodList_DE_alphabetisch_mitKat.pdf" TargetMode="External"/><Relationship Id="rId4" Type="http://schemas.openxmlformats.org/officeDocument/2006/relationships/hyperlink" Target="https://www.flaticon.com/de/kostenloses-icon/romantisches-abendessen_4221271?term=abendessen&amp;page=1&amp;position=10&amp;page=1&amp;position=10&amp;related_id=4221271&amp;origin=tag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feld 4">
            <a:extLst>
              <a:ext uri="{FF2B5EF4-FFF2-40B4-BE49-F238E27FC236}">
                <a16:creationId xmlns:a16="http://schemas.microsoft.com/office/drawing/2014/main" id="{499B69F5-B744-45E5-A539-3B20602F4C5B}"/>
              </a:ext>
            </a:extLst>
          </p:cNvPr>
          <p:cNvSpPr txBox="1"/>
          <p:nvPr/>
        </p:nvSpPr>
        <p:spPr>
          <a:xfrm>
            <a:off x="131975" y="6211669"/>
            <a:ext cx="4988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>
                <a:latin typeface="DB Office" panose="020B0604020202020204" pitchFamily="34" charset="0"/>
              </a:rPr>
              <a:t>Team: Sebastian, Sven, Steven, Julian, Stefan</a:t>
            </a:r>
          </a:p>
          <a:p>
            <a:endParaRPr lang="de-DE" dirty="0">
              <a:latin typeface="DB Office" panose="020B0604020202020204" pitchFamily="34" charset="0"/>
            </a:endParaRPr>
          </a:p>
        </p:txBody>
      </p:sp>
      <p:pic>
        <p:nvPicPr>
          <p:cNvPr id="14" name="Grafik 13" descr="Ein Bild, das Text, ClipArt, Vektorgrafiken enthält.&#10;&#10;Automatisch generierte Beschreibung">
            <a:extLst>
              <a:ext uri="{FF2B5EF4-FFF2-40B4-BE49-F238E27FC236}">
                <a16:creationId xmlns:a16="http://schemas.microsoft.com/office/drawing/2014/main" id="{BE70E5A6-0D54-4FBE-9D71-B60B9A7A594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1505" y="3952207"/>
            <a:ext cx="2298345" cy="1317586"/>
          </a:xfrm>
          <a:prstGeom prst="rect">
            <a:avLst/>
          </a:prstGeom>
        </p:spPr>
      </p:pic>
      <p:sp>
        <p:nvSpPr>
          <p:cNvPr id="7" name="Titel 6"/>
          <p:cNvSpPr>
            <a:spLocks noGrp="1"/>
          </p:cNvSpPr>
          <p:nvPr>
            <p:ph type="ctrTitle"/>
          </p:nvPr>
        </p:nvSpPr>
        <p:spPr>
          <a:xfrm>
            <a:off x="1524000" y="3522007"/>
            <a:ext cx="9144000" cy="1710644"/>
          </a:xfrm>
        </p:spPr>
        <p:txBody>
          <a:bodyPr>
            <a:noAutofit/>
          </a:bodyPr>
          <a:lstStyle/>
          <a:p>
            <a:pPr algn="l"/>
            <a:r>
              <a:rPr lang="de-DE" sz="9000" b="1" spc="600" dirty="0" err="1">
                <a:solidFill>
                  <a:schemeClr val="bg1"/>
                </a:solidFill>
                <a:latin typeface="DB Office" panose="020B0604020202020204"/>
                <a:cs typeface="Arial" panose="020B0604020202020204" pitchFamily="34" charset="0"/>
              </a:rPr>
              <a:t>Don‘t</a:t>
            </a:r>
            <a:r>
              <a:rPr lang="de-DE" sz="9000" b="1" spc="600" dirty="0">
                <a:solidFill>
                  <a:schemeClr val="bg1"/>
                </a:solidFill>
                <a:latin typeface="DB Office" panose="020B0604020202020204"/>
                <a:cs typeface="Arial" panose="020B0604020202020204" pitchFamily="34" charset="0"/>
              </a:rPr>
              <a:t> kill </a:t>
            </a:r>
            <a:r>
              <a:rPr lang="de-DE" sz="9000" b="1" spc="600" dirty="0" err="1">
                <a:solidFill>
                  <a:schemeClr val="bg1"/>
                </a:solidFill>
                <a:latin typeface="DB Office" panose="020B0604020202020204"/>
                <a:cs typeface="Arial" panose="020B0604020202020204" pitchFamily="34" charset="0"/>
              </a:rPr>
              <a:t>me</a:t>
            </a:r>
            <a:endParaRPr lang="de-DE" sz="9000" dirty="0"/>
          </a:p>
        </p:txBody>
      </p:sp>
      <p:sp>
        <p:nvSpPr>
          <p:cNvPr id="10" name="Textfeld 9"/>
          <p:cNvSpPr txBox="1"/>
          <p:nvPr/>
        </p:nvSpPr>
        <p:spPr>
          <a:xfrm>
            <a:off x="1593668" y="4906824"/>
            <a:ext cx="73848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spc="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B Office" panose="020B0604020202020204"/>
                <a:cs typeface="Arial" panose="020B0604020202020204" pitchFamily="34" charset="0"/>
              </a:rPr>
              <a:t>Was mich nicht umbringt, kauf ich ein!</a:t>
            </a:r>
            <a:endParaRPr lang="de-DE" sz="2000" dirty="0"/>
          </a:p>
        </p:txBody>
      </p:sp>
      <p:sp>
        <p:nvSpPr>
          <p:cNvPr id="11" name="Textfeld 10"/>
          <p:cNvSpPr txBox="1"/>
          <p:nvPr/>
        </p:nvSpPr>
        <p:spPr>
          <a:xfrm>
            <a:off x="8125098" y="82489"/>
            <a:ext cx="406690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solidFill>
                  <a:schemeClr val="bg1"/>
                </a:solidFill>
              </a:rPr>
              <a:t>Sebastian </a:t>
            </a:r>
            <a:r>
              <a:rPr lang="de-DE" sz="2000" dirty="0">
                <a:solidFill>
                  <a:schemeClr val="bg1"/>
                </a:solidFill>
                <a:sym typeface="Wingdings" panose="05000000000000000000" pitchFamily="2" charset="2"/>
              </a:rPr>
              <a:t>– Data Scientist</a:t>
            </a:r>
          </a:p>
          <a:p>
            <a:r>
              <a:rPr lang="de-DE" sz="2000" dirty="0">
                <a:solidFill>
                  <a:schemeClr val="bg1"/>
                </a:solidFill>
                <a:sym typeface="Wingdings" panose="05000000000000000000" pitchFamily="2" charset="2"/>
              </a:rPr>
              <a:t>Sven – Biologe</a:t>
            </a:r>
          </a:p>
          <a:p>
            <a:r>
              <a:rPr lang="de-DE" sz="2000" dirty="0">
                <a:solidFill>
                  <a:schemeClr val="bg1"/>
                </a:solidFill>
                <a:sym typeface="Wingdings" panose="05000000000000000000" pitchFamily="2" charset="2"/>
              </a:rPr>
              <a:t>Steven – Raumfahrtphysiker</a:t>
            </a:r>
          </a:p>
          <a:p>
            <a:r>
              <a:rPr lang="de-DE" sz="2000" dirty="0">
                <a:solidFill>
                  <a:schemeClr val="bg1"/>
                </a:solidFill>
                <a:sym typeface="Wingdings" panose="05000000000000000000" pitchFamily="2" charset="2"/>
              </a:rPr>
              <a:t>Julian – Ingenieur der Medientechnik</a:t>
            </a:r>
          </a:p>
          <a:p>
            <a:r>
              <a:rPr lang="de-DE" sz="2000" dirty="0">
                <a:solidFill>
                  <a:schemeClr val="bg1"/>
                </a:solidFill>
                <a:sym typeface="Wingdings" panose="05000000000000000000" pitchFamily="2" charset="2"/>
              </a:rPr>
              <a:t>Stefan – Politikwissenschaftler</a:t>
            </a:r>
          </a:p>
        </p:txBody>
      </p:sp>
    </p:spTree>
    <p:extLst>
      <p:ext uri="{BB962C8B-B14F-4D97-AF65-F5344CB8AC3E}">
        <p14:creationId xmlns:p14="http://schemas.microsoft.com/office/powerpoint/2010/main" val="1658037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>
            <a:extLst>
              <a:ext uri="{FF2B5EF4-FFF2-40B4-BE49-F238E27FC236}">
                <a16:creationId xmlns:a16="http://schemas.microsoft.com/office/drawing/2014/main" id="{F0132835-2E4A-4917-AC9F-45D26C7CC4AA}"/>
              </a:ext>
            </a:extLst>
          </p:cNvPr>
          <p:cNvSpPr/>
          <p:nvPr/>
        </p:nvSpPr>
        <p:spPr>
          <a:xfrm rot="20483503">
            <a:off x="3313507" y="1081351"/>
            <a:ext cx="2594535" cy="47871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B938E552-8104-492A-99CC-D164D77BAD2C}"/>
              </a:ext>
            </a:extLst>
          </p:cNvPr>
          <p:cNvGrpSpPr/>
          <p:nvPr/>
        </p:nvGrpSpPr>
        <p:grpSpPr>
          <a:xfrm>
            <a:off x="1145807" y="805192"/>
            <a:ext cx="4756229" cy="5030179"/>
            <a:chOff x="568986" y="1118296"/>
            <a:chExt cx="5339056" cy="5100125"/>
          </a:xfrm>
        </p:grpSpPr>
        <p:pic>
          <p:nvPicPr>
            <p:cNvPr id="10" name="Grafik 9">
              <a:extLst>
                <a:ext uri="{FF2B5EF4-FFF2-40B4-BE49-F238E27FC236}">
                  <a16:creationId xmlns:a16="http://schemas.microsoft.com/office/drawing/2014/main" id="{7E9E3E1D-DB93-4251-AE99-61F3BCF973B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20528127">
              <a:off x="568986" y="1674996"/>
              <a:ext cx="5305425" cy="4543425"/>
            </a:xfrm>
            <a:prstGeom prst="rect">
              <a:avLst/>
            </a:prstGeom>
          </p:spPr>
        </p:pic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F7B6A137-5C52-4BE1-A8A7-B3DC0FEE8C20}"/>
                </a:ext>
              </a:extLst>
            </p:cNvPr>
            <p:cNvSpPr/>
            <p:nvPr/>
          </p:nvSpPr>
          <p:spPr>
            <a:xfrm rot="20483503">
              <a:off x="3313507" y="1118296"/>
              <a:ext cx="2594535" cy="47871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961138E0-0ACA-4BD5-B377-18B8E9489EE5}"/>
              </a:ext>
            </a:extLst>
          </p:cNvPr>
          <p:cNvGrpSpPr/>
          <p:nvPr/>
        </p:nvGrpSpPr>
        <p:grpSpPr>
          <a:xfrm>
            <a:off x="5231872" y="737353"/>
            <a:ext cx="5305425" cy="4933018"/>
            <a:chOff x="7114810" y="516439"/>
            <a:chExt cx="5305425" cy="4933018"/>
          </a:xfrm>
        </p:grpSpPr>
        <p:pic>
          <p:nvPicPr>
            <p:cNvPr id="6" name="Grafik 5">
              <a:extLst>
                <a:ext uri="{FF2B5EF4-FFF2-40B4-BE49-F238E27FC236}">
                  <a16:creationId xmlns:a16="http://schemas.microsoft.com/office/drawing/2014/main" id="{C31FAEC4-4596-49AD-8B2A-980D43CFFF2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868114">
              <a:off x="7114810" y="906032"/>
              <a:ext cx="5305425" cy="4543425"/>
            </a:xfrm>
            <a:prstGeom prst="rect">
              <a:avLst/>
            </a:prstGeom>
          </p:spPr>
        </p:pic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34F6B311-DB7A-458A-BAB0-B9E80C51F59F}"/>
                </a:ext>
              </a:extLst>
            </p:cNvPr>
            <p:cNvSpPr/>
            <p:nvPr/>
          </p:nvSpPr>
          <p:spPr>
            <a:xfrm rot="887864">
              <a:off x="7119903" y="516439"/>
              <a:ext cx="3013519" cy="47527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pic>
        <p:nvPicPr>
          <p:cNvPr id="16" name="Grafik 15">
            <a:extLst>
              <a:ext uri="{FF2B5EF4-FFF2-40B4-BE49-F238E27FC236}">
                <a16:creationId xmlns:a16="http://schemas.microsoft.com/office/drawing/2014/main" id="{ED43F651-6035-4C16-B059-A61BEEA1CA5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7F6F6"/>
              </a:clrFrom>
              <a:clrTo>
                <a:srgbClr val="F7F6F6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60697" y="716496"/>
            <a:ext cx="3615616" cy="1995632"/>
          </a:xfrm>
          <a:prstGeom prst="rect">
            <a:avLst/>
          </a:prstGeom>
        </p:spPr>
      </p:pic>
      <p:pic>
        <p:nvPicPr>
          <p:cNvPr id="2050" name="Picture 2" descr="Weinflasche, glas und trauben lokalisiert auf weiß">
            <a:extLst>
              <a:ext uri="{FF2B5EF4-FFF2-40B4-BE49-F238E27FC236}">
                <a16:creationId xmlns:a16="http://schemas.microsoft.com/office/drawing/2014/main" id="{C53236BF-B3ED-4C6C-BCCB-AE10774897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472627">
            <a:off x="4113945" y="2997293"/>
            <a:ext cx="2054130" cy="3018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78F7B7A8-AD4C-4AD6-8B05-AAABD0FA8B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935309">
            <a:off x="5536198" y="2985712"/>
            <a:ext cx="2468654" cy="1722390"/>
          </a:xfrm>
          <a:prstGeom prst="rect">
            <a:avLst/>
          </a:prstGeom>
        </p:spPr>
      </p:pic>
      <p:sp>
        <p:nvSpPr>
          <p:cNvPr id="19" name="Verbotsymbol 18">
            <a:extLst>
              <a:ext uri="{FF2B5EF4-FFF2-40B4-BE49-F238E27FC236}">
                <a16:creationId xmlns:a16="http://schemas.microsoft.com/office/drawing/2014/main" id="{73776E1C-A4E1-4BD3-A93C-69776F84D4C6}"/>
              </a:ext>
            </a:extLst>
          </p:cNvPr>
          <p:cNvSpPr/>
          <p:nvPr/>
        </p:nvSpPr>
        <p:spPr>
          <a:xfrm>
            <a:off x="4116609" y="3803490"/>
            <a:ext cx="1620000" cy="1620000"/>
          </a:xfrm>
          <a:prstGeom prst="noSmoking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21" name="Verbotsymbol 20">
            <a:extLst>
              <a:ext uri="{FF2B5EF4-FFF2-40B4-BE49-F238E27FC236}">
                <a16:creationId xmlns:a16="http://schemas.microsoft.com/office/drawing/2014/main" id="{374807A5-6D0E-48BA-A04E-6BA6039D32C9}"/>
              </a:ext>
            </a:extLst>
          </p:cNvPr>
          <p:cNvSpPr/>
          <p:nvPr/>
        </p:nvSpPr>
        <p:spPr>
          <a:xfrm>
            <a:off x="5898766" y="3036907"/>
            <a:ext cx="1620000" cy="1620000"/>
          </a:xfrm>
          <a:prstGeom prst="noSmoking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22" name="Verbotsymbol 21">
            <a:extLst>
              <a:ext uri="{FF2B5EF4-FFF2-40B4-BE49-F238E27FC236}">
                <a16:creationId xmlns:a16="http://schemas.microsoft.com/office/drawing/2014/main" id="{534B2D0C-C99A-42C4-A200-2B9F59850D56}"/>
              </a:ext>
            </a:extLst>
          </p:cNvPr>
          <p:cNvSpPr/>
          <p:nvPr/>
        </p:nvSpPr>
        <p:spPr>
          <a:xfrm>
            <a:off x="4268706" y="461479"/>
            <a:ext cx="2592000" cy="2593031"/>
          </a:xfrm>
          <a:prstGeom prst="noSmoking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22ABC7B-1C74-4C8A-8CBC-623CA51C0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>
                <a:latin typeface="DB Office" panose="020B0604020202020204" pitchFamily="34" charset="0"/>
              </a:rPr>
              <a:t>Problem</a:t>
            </a:r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D34C0EBF-7CB7-4535-98A5-A93DF8C6CC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011487">
            <a:off x="1012544" y="1003009"/>
            <a:ext cx="6208130" cy="5279681"/>
          </a:xfrm>
          <a:prstGeom prst="rect">
            <a:avLst/>
          </a:prstGeom>
        </p:spPr>
      </p:pic>
      <p:pic>
        <p:nvPicPr>
          <p:cNvPr id="25" name="Grafik 24">
            <a:extLst>
              <a:ext uri="{FF2B5EF4-FFF2-40B4-BE49-F238E27FC236}">
                <a16:creationId xmlns:a16="http://schemas.microsoft.com/office/drawing/2014/main" id="{ACC10789-25FE-4E58-B2A6-7B2072629A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952094">
            <a:off x="6345296" y="972267"/>
            <a:ext cx="3992051" cy="5708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490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1" grpId="0" animBg="1"/>
      <p:bldP spid="2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FF8E97-AC4A-47BE-B81F-DE74193EB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00" y="282250"/>
            <a:ext cx="7777114" cy="1325563"/>
          </a:xfrm>
        </p:spPr>
        <p:txBody>
          <a:bodyPr/>
          <a:lstStyle/>
          <a:p>
            <a:r>
              <a:rPr lang="de-DE" b="1" dirty="0" err="1">
                <a:solidFill>
                  <a:schemeClr val="bg1"/>
                </a:solidFill>
                <a:latin typeface="DB Office" panose="020B0604020202020204" pitchFamily="34" charset="0"/>
              </a:rPr>
              <a:t>Don‘t</a:t>
            </a:r>
            <a:r>
              <a:rPr lang="de-DE" b="1" dirty="0">
                <a:solidFill>
                  <a:schemeClr val="bg1"/>
                </a:solidFill>
                <a:latin typeface="DB Office" panose="020B0604020202020204" pitchFamily="34" charset="0"/>
              </a:rPr>
              <a:t> kill </a:t>
            </a:r>
            <a:r>
              <a:rPr lang="de-DE" b="1" dirty="0" err="1">
                <a:solidFill>
                  <a:schemeClr val="bg1"/>
                </a:solidFill>
                <a:latin typeface="DB Office" panose="020B0604020202020204" pitchFamily="34" charset="0"/>
              </a:rPr>
              <a:t>me</a:t>
            </a:r>
            <a:r>
              <a:rPr lang="de-DE" b="1" dirty="0">
                <a:solidFill>
                  <a:schemeClr val="bg1"/>
                </a:solidFill>
                <a:latin typeface="DB Office" panose="020B0604020202020204" pitchFamily="34" charset="0"/>
              </a:rPr>
              <a:t> Software</a:t>
            </a:r>
          </a:p>
        </p:txBody>
      </p:sp>
      <p:graphicFrame>
        <p:nvGraphicFramePr>
          <p:cNvPr id="5" name="Inhaltsplatzhalter 4">
            <a:extLst>
              <a:ext uri="{FF2B5EF4-FFF2-40B4-BE49-F238E27FC236}">
                <a16:creationId xmlns:a16="http://schemas.microsoft.com/office/drawing/2014/main" id="{8B488D94-479C-7A14-AD90-82ED25A8D30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8721477"/>
              </p:ext>
            </p:extLst>
          </p:nvPr>
        </p:nvGraphicFramePr>
        <p:xfrm>
          <a:off x="259200" y="1598400"/>
          <a:ext cx="6920736" cy="43080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676018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D742520-421A-4A56-93B9-11C9EEE7C36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D85555D-1C05-4363-8421-0B84319374D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8EA8883-B32A-4AB7-8E1B-B1B8306D72F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896FF06-1617-4786-A0AC-E64CBD8A315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D6D965A-83DC-4EAD-A159-4A2F7CA4AE4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74100E3-D195-4F1A-94B0-E200787A619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F5678E6-1A36-43D4-AA9A-3B0BE0608EC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F7EA7C6-744D-42E5-AE98-09DC681B62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645" y="280800"/>
            <a:ext cx="10515600" cy="1325563"/>
          </a:xfrm>
        </p:spPr>
        <p:txBody>
          <a:bodyPr/>
          <a:lstStyle/>
          <a:p>
            <a:r>
              <a:rPr lang="de-DE" b="1" dirty="0">
                <a:solidFill>
                  <a:schemeClr val="bg1"/>
                </a:solidFill>
                <a:latin typeface="DB Office" panose="020B0604020202020204" pitchFamily="34" charset="0"/>
              </a:rPr>
              <a:t>Problemlösung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D26F112-97A6-42D3-A91D-7080F76536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0971" y="3836756"/>
            <a:ext cx="10515600" cy="1434900"/>
          </a:xfrm>
        </p:spPr>
        <p:txBody>
          <a:bodyPr>
            <a:normAutofit/>
          </a:bodyPr>
          <a:lstStyle/>
          <a:p>
            <a:pPr lvl="1">
              <a:spcBef>
                <a:spcPts val="1200"/>
              </a:spcBef>
            </a:pPr>
            <a:r>
              <a:rPr lang="de-DE" sz="2800" dirty="0">
                <a:solidFill>
                  <a:schemeClr val="bg1"/>
                </a:solidFill>
                <a:latin typeface="DB Office" panose="020B0604020202020204" pitchFamily="34" charset="0"/>
              </a:rPr>
              <a:t>Kundenbindung</a:t>
            </a:r>
          </a:p>
          <a:p>
            <a:pPr lvl="1">
              <a:spcBef>
                <a:spcPts val="600"/>
              </a:spcBef>
            </a:pPr>
            <a:r>
              <a:rPr lang="de-DE" sz="2800" dirty="0">
                <a:solidFill>
                  <a:schemeClr val="bg1"/>
                </a:solidFill>
                <a:latin typeface="DB Office" panose="020B0604020202020204" pitchFamily="34" charset="0"/>
              </a:rPr>
              <a:t>Marktanalyse</a:t>
            </a:r>
          </a:p>
          <a:p>
            <a:pPr marL="457200" lvl="1" indent="0">
              <a:spcBef>
                <a:spcPts val="600"/>
              </a:spcBef>
              <a:buNone/>
            </a:pPr>
            <a:endParaRPr lang="de-DE" sz="2800" dirty="0">
              <a:solidFill>
                <a:schemeClr val="bg1"/>
              </a:solidFill>
              <a:latin typeface="DB Office" panose="020B0604020202020204" pitchFamily="34" charset="0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9F9ADAC-9491-869F-B755-6E21DB6DF9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082" y="1747487"/>
            <a:ext cx="1325563" cy="1325563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8BB582CA-4558-8755-8379-AE956ED56B32}"/>
              </a:ext>
            </a:extLst>
          </p:cNvPr>
          <p:cNvSpPr txBox="1"/>
          <p:nvPr/>
        </p:nvSpPr>
        <p:spPr>
          <a:xfrm>
            <a:off x="1180971" y="1598400"/>
            <a:ext cx="778984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de-DE" sz="2800" dirty="0">
                <a:solidFill>
                  <a:schemeClr val="bg1"/>
                </a:solidFill>
                <a:latin typeface="DB Office" panose="020B0604020202020204" pitchFamily="34" charset="0"/>
              </a:rPr>
              <a:t>kauft Produkte, die für ihn </a:t>
            </a:r>
            <a:br>
              <a:rPr lang="de-DE" sz="2800" dirty="0">
                <a:solidFill>
                  <a:schemeClr val="bg1"/>
                </a:solidFill>
                <a:latin typeface="DB Office" panose="020B0604020202020204" pitchFamily="34" charset="0"/>
              </a:rPr>
            </a:br>
            <a:r>
              <a:rPr lang="de-DE" sz="2800" dirty="0">
                <a:solidFill>
                  <a:schemeClr val="bg1"/>
                </a:solidFill>
                <a:latin typeface="DB Office" panose="020B0604020202020204" pitchFamily="34" charset="0"/>
              </a:rPr>
              <a:t>unschädlich sind</a:t>
            </a:r>
          </a:p>
          <a:p>
            <a:pPr marL="74295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de-DE" sz="2800" dirty="0">
                <a:solidFill>
                  <a:schemeClr val="bg1"/>
                </a:solidFill>
                <a:latin typeface="DB Office" panose="020B0604020202020204" pitchFamily="34" charset="0"/>
              </a:rPr>
              <a:t>entdeckt neue Produkte</a:t>
            </a:r>
          </a:p>
          <a:p>
            <a:pPr lvl="1">
              <a:spcBef>
                <a:spcPts val="600"/>
              </a:spcBef>
            </a:pPr>
            <a:endParaRPr lang="de-DE" sz="2800" dirty="0">
              <a:solidFill>
                <a:schemeClr val="bg1"/>
              </a:solidFill>
              <a:latin typeface="DB Office" panose="020B0604020202020204" pitchFamily="34" charset="0"/>
            </a:endParaRPr>
          </a:p>
          <a:p>
            <a:endParaRPr lang="de-DE" dirty="0">
              <a:solidFill>
                <a:schemeClr val="bg1"/>
              </a:solidFill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1D74B61F-4C15-18AF-B3F1-F0775C3C26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645" y="3836756"/>
            <a:ext cx="1332000" cy="13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526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23B9937-123F-4DA0-8E7F-A9BC58AFE6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2324" y="806548"/>
            <a:ext cx="10515600" cy="1325563"/>
          </a:xfrm>
        </p:spPr>
        <p:txBody>
          <a:bodyPr/>
          <a:lstStyle/>
          <a:p>
            <a:r>
              <a:rPr lang="de-DE" b="1" dirty="0">
                <a:solidFill>
                  <a:schemeClr val="bg1"/>
                </a:solidFill>
                <a:latin typeface="DB Office" panose="020B0604020202020204" pitchFamily="34" charset="0"/>
              </a:rPr>
              <a:t>Business Modell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11C4C12-98A7-4621-94E3-3394F5EF41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42324" y="2132111"/>
            <a:ext cx="10515600" cy="4351338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de-DE" b="1" dirty="0">
                <a:solidFill>
                  <a:schemeClr val="bg1"/>
                </a:solidFill>
                <a:latin typeface="DB Office" panose="020B0604020202020204" pitchFamily="34" charset="0"/>
              </a:rPr>
              <a:t>Kunde*innen</a:t>
            </a:r>
          </a:p>
          <a:p>
            <a:pPr lvl="1">
              <a:spcBef>
                <a:spcPts val="1200"/>
              </a:spcBef>
            </a:pPr>
            <a:r>
              <a:rPr lang="de-DE" dirty="0">
                <a:solidFill>
                  <a:schemeClr val="bg1"/>
                </a:solidFill>
                <a:latin typeface="DB Office" panose="020B0604020202020204" pitchFamily="34" charset="0"/>
              </a:rPr>
              <a:t>Einzelhandel mit Kundenapps (B2B)</a:t>
            </a:r>
          </a:p>
          <a:p>
            <a:pPr>
              <a:spcBef>
                <a:spcPts val="1200"/>
              </a:spcBef>
            </a:pPr>
            <a:r>
              <a:rPr lang="de-DE" b="1" dirty="0">
                <a:solidFill>
                  <a:schemeClr val="bg1"/>
                </a:solidFill>
                <a:latin typeface="DB Office" panose="020B0604020202020204" pitchFamily="34" charset="0"/>
              </a:rPr>
              <a:t>Umsatz</a:t>
            </a:r>
          </a:p>
          <a:p>
            <a:pPr lvl="1">
              <a:spcBef>
                <a:spcPts val="1200"/>
              </a:spcBef>
            </a:pPr>
            <a:r>
              <a:rPr lang="de-DE" dirty="0">
                <a:solidFill>
                  <a:schemeClr val="bg1"/>
                </a:solidFill>
                <a:latin typeface="DB Office" panose="020B0604020202020204" pitchFamily="34" charset="0"/>
              </a:rPr>
              <a:t>Bereitstellung der Software-API zur Integration in die Apps</a:t>
            </a:r>
          </a:p>
          <a:p>
            <a:pPr lvl="1">
              <a:spcBef>
                <a:spcPts val="600"/>
              </a:spcBef>
            </a:pPr>
            <a:r>
              <a:rPr lang="de-DE" dirty="0">
                <a:solidFill>
                  <a:schemeClr val="bg1"/>
                </a:solidFill>
                <a:latin typeface="DB Office" panose="020B0604020202020204" pitchFamily="34" charset="0"/>
              </a:rPr>
              <a:t>Rahmenvertrag</a:t>
            </a:r>
          </a:p>
          <a:p>
            <a:pPr>
              <a:spcBef>
                <a:spcPts val="1200"/>
              </a:spcBef>
            </a:pPr>
            <a:r>
              <a:rPr lang="de-DE" b="1" dirty="0">
                <a:solidFill>
                  <a:schemeClr val="bg1"/>
                </a:solidFill>
                <a:latin typeface="DB Office" panose="020B0604020202020204" pitchFamily="34" charset="0"/>
              </a:rPr>
              <a:t>Reichweite</a:t>
            </a:r>
          </a:p>
          <a:p>
            <a:pPr lvl="1">
              <a:spcBef>
                <a:spcPts val="1200"/>
              </a:spcBef>
            </a:pPr>
            <a:r>
              <a:rPr lang="de-DE" dirty="0">
                <a:solidFill>
                  <a:schemeClr val="bg1"/>
                </a:solidFill>
                <a:latin typeface="DB Office" panose="020B0604020202020204" pitchFamily="34" charset="0"/>
              </a:rPr>
              <a:t>Jeder Lebensmitteleinzelhändler weltweit</a:t>
            </a:r>
          </a:p>
        </p:txBody>
      </p:sp>
    </p:spTree>
    <p:extLst>
      <p:ext uri="{BB962C8B-B14F-4D97-AF65-F5344CB8AC3E}">
        <p14:creationId xmlns:p14="http://schemas.microsoft.com/office/powerpoint/2010/main" val="1941417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73714B-90C5-4F07-8723-B4A8AE9FC4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7775" y="556623"/>
            <a:ext cx="10515600" cy="1325563"/>
          </a:xfrm>
        </p:spPr>
        <p:txBody>
          <a:bodyPr/>
          <a:lstStyle/>
          <a:p>
            <a:r>
              <a:rPr lang="de-DE" b="1" dirty="0">
                <a:solidFill>
                  <a:schemeClr val="bg1"/>
                </a:solidFill>
                <a:latin typeface="DB Office" panose="020B0604020202020204" pitchFamily="34" charset="0"/>
              </a:rPr>
              <a:t>Zukünftige Entwicklung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6849181-6446-408D-81B6-B5FE01213C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27775" y="1882186"/>
            <a:ext cx="10515600" cy="4351338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de-DE" dirty="0">
                <a:solidFill>
                  <a:schemeClr val="bg1"/>
                </a:solidFill>
                <a:latin typeface="DB Office" panose="020B0604020202020204" pitchFamily="34" charset="0"/>
              </a:rPr>
              <a:t>Unzählige </a:t>
            </a:r>
            <a:r>
              <a:rPr lang="de-DE" dirty="0" err="1">
                <a:solidFill>
                  <a:schemeClr val="bg1"/>
                </a:solidFill>
                <a:latin typeface="DB Office" panose="020B0604020202020204" pitchFamily="34" charset="0"/>
              </a:rPr>
              <a:t>Intoleranzen</a:t>
            </a:r>
            <a:endParaRPr lang="de-DE" dirty="0">
              <a:solidFill>
                <a:schemeClr val="bg1"/>
              </a:solidFill>
              <a:latin typeface="DB Office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de-DE" dirty="0">
                <a:solidFill>
                  <a:schemeClr val="bg1"/>
                </a:solidFill>
                <a:latin typeface="DB Office" panose="020B0604020202020204" pitchFamily="34" charset="0"/>
              </a:rPr>
              <a:t>Filterung nach spezifischer Ernährung </a:t>
            </a:r>
            <a:br>
              <a:rPr lang="de-DE" dirty="0">
                <a:solidFill>
                  <a:schemeClr val="bg1"/>
                </a:solidFill>
                <a:latin typeface="DB Office" panose="020B0604020202020204" pitchFamily="34" charset="0"/>
              </a:rPr>
            </a:br>
            <a:r>
              <a:rPr lang="de-DE" dirty="0">
                <a:solidFill>
                  <a:schemeClr val="bg1"/>
                </a:solidFill>
                <a:latin typeface="DB Office" panose="020B0604020202020204" pitchFamily="34" charset="0"/>
              </a:rPr>
              <a:t>(Vegan, Proteinreich etc.)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de-DE" dirty="0">
                <a:solidFill>
                  <a:schemeClr val="bg1"/>
                </a:solidFill>
                <a:latin typeface="DB Office" panose="020B0604020202020204" pitchFamily="34" charset="0"/>
              </a:rPr>
              <a:t>Alternative Identifizierungen </a:t>
            </a:r>
            <a:br>
              <a:rPr lang="de-DE" dirty="0">
                <a:solidFill>
                  <a:schemeClr val="bg1"/>
                </a:solidFill>
                <a:latin typeface="DB Office" panose="020B0604020202020204" pitchFamily="34" charset="0"/>
              </a:rPr>
            </a:br>
            <a:r>
              <a:rPr lang="de-DE" dirty="0">
                <a:solidFill>
                  <a:schemeClr val="bg1"/>
                </a:solidFill>
                <a:latin typeface="DB Office" panose="020B0604020202020204" pitchFamily="34" charset="0"/>
              </a:rPr>
              <a:t>(Objekterkennung, Einkaufswagen, etc.)</a:t>
            </a:r>
          </a:p>
          <a:p>
            <a:endParaRPr lang="de-DE" dirty="0">
              <a:solidFill>
                <a:schemeClr val="bg1"/>
              </a:solidFill>
              <a:latin typeface="DB Office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1828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feld 5">
            <a:extLst>
              <a:ext uri="{FF2B5EF4-FFF2-40B4-BE49-F238E27FC236}">
                <a16:creationId xmlns:a16="http://schemas.microsoft.com/office/drawing/2014/main" id="{48D1B749-AE64-4DE4-B42E-4B303D6E8A2E}"/>
              </a:ext>
            </a:extLst>
          </p:cNvPr>
          <p:cNvSpPr txBox="1"/>
          <p:nvPr/>
        </p:nvSpPr>
        <p:spPr>
          <a:xfrm flipH="1">
            <a:off x="4805727" y="2598003"/>
            <a:ext cx="26839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6000" dirty="0">
                <a:solidFill>
                  <a:schemeClr val="bg1"/>
                </a:solidFill>
              </a:rPr>
              <a:t>Fragen</a:t>
            </a:r>
            <a:r>
              <a:rPr lang="de-DE" sz="4800" dirty="0">
                <a:solidFill>
                  <a:schemeClr val="bg1"/>
                </a:solidFill>
              </a:rPr>
              <a:t>?</a:t>
            </a:r>
          </a:p>
        </p:txBody>
      </p:sp>
      <p:pic>
        <p:nvPicPr>
          <p:cNvPr id="8" name="Grafik 7" descr="Ein Bild, das Text, ClipArt, Vektorgrafiken enthält.&#10;&#10;Automatisch generierte Beschreibung">
            <a:extLst>
              <a:ext uri="{FF2B5EF4-FFF2-40B4-BE49-F238E27FC236}">
                <a16:creationId xmlns:a16="http://schemas.microsoft.com/office/drawing/2014/main" id="{3D65A60F-2146-4D40-8A10-C063648F1B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6271" y="3959358"/>
            <a:ext cx="4462857" cy="2558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5561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BB23AB-F263-4543-AB59-2B3533E627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Bildquellen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A48E808-03F9-405E-8F42-C78336273A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>
                <a:hlinkClick r:id="rId2"/>
              </a:rPr>
              <a:t>Adobe Stock</a:t>
            </a:r>
            <a:endParaRPr lang="de-DE" dirty="0"/>
          </a:p>
          <a:p>
            <a:r>
              <a:rPr lang="de-DE" dirty="0">
                <a:hlinkClick r:id="rId3"/>
              </a:rPr>
              <a:t>Google</a:t>
            </a:r>
            <a:endParaRPr lang="de-DE" dirty="0"/>
          </a:p>
          <a:p>
            <a:r>
              <a:rPr lang="de-DE" dirty="0" err="1">
                <a:hlinkClick r:id="rId4"/>
              </a:rPr>
              <a:t>Flaticon</a:t>
            </a:r>
            <a:endParaRPr lang="de-DE" dirty="0"/>
          </a:p>
          <a:p>
            <a:r>
              <a:rPr lang="de-DE" dirty="0"/>
              <a:t>Eigene Bilder</a:t>
            </a:r>
          </a:p>
          <a:p>
            <a:r>
              <a:rPr lang="de-DE" dirty="0" err="1">
                <a:hlinkClick r:id="rId5"/>
              </a:rPr>
              <a:t>Histaminunverträglichkeiten</a:t>
            </a:r>
            <a:endParaRPr lang="de-DE" dirty="0"/>
          </a:p>
          <a:p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26605E02-D9B6-416B-A416-7C9AAA73C3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6690" y="203381"/>
            <a:ext cx="1784959" cy="1784958"/>
          </a:xfrm>
          <a:custGeom>
            <a:avLst/>
            <a:gdLst>
              <a:gd name="connsiteX0" fmla="*/ 486506 w 2918977"/>
              <a:gd name="connsiteY0" fmla="*/ 0 h 2918976"/>
              <a:gd name="connsiteX1" fmla="*/ 2432471 w 2918977"/>
              <a:gd name="connsiteY1" fmla="*/ 0 h 2918976"/>
              <a:gd name="connsiteX2" fmla="*/ 2918977 w 2918977"/>
              <a:gd name="connsiteY2" fmla="*/ 486506 h 2918976"/>
              <a:gd name="connsiteX3" fmla="*/ 2918977 w 2918977"/>
              <a:gd name="connsiteY3" fmla="*/ 2432470 h 2918976"/>
              <a:gd name="connsiteX4" fmla="*/ 2432471 w 2918977"/>
              <a:gd name="connsiteY4" fmla="*/ 2918976 h 2918976"/>
              <a:gd name="connsiteX5" fmla="*/ 486506 w 2918977"/>
              <a:gd name="connsiteY5" fmla="*/ 2918976 h 2918976"/>
              <a:gd name="connsiteX6" fmla="*/ 0 w 2918977"/>
              <a:gd name="connsiteY6" fmla="*/ 2432470 h 2918976"/>
              <a:gd name="connsiteX7" fmla="*/ 0 w 2918977"/>
              <a:gd name="connsiteY7" fmla="*/ 486506 h 2918976"/>
              <a:gd name="connsiteX8" fmla="*/ 486506 w 2918977"/>
              <a:gd name="connsiteY8" fmla="*/ 0 h 2918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18977" h="2918976">
                <a:moveTo>
                  <a:pt x="486506" y="0"/>
                </a:moveTo>
                <a:lnTo>
                  <a:pt x="2432471" y="0"/>
                </a:lnTo>
                <a:cubicBezTo>
                  <a:pt x="2701161" y="0"/>
                  <a:pt x="2918977" y="217816"/>
                  <a:pt x="2918977" y="486506"/>
                </a:cubicBezTo>
                <a:lnTo>
                  <a:pt x="2918977" y="2432470"/>
                </a:lnTo>
                <a:cubicBezTo>
                  <a:pt x="2918977" y="2701160"/>
                  <a:pt x="2701161" y="2918976"/>
                  <a:pt x="2432471" y="2918976"/>
                </a:cubicBezTo>
                <a:lnTo>
                  <a:pt x="486506" y="2918976"/>
                </a:lnTo>
                <a:cubicBezTo>
                  <a:pt x="217816" y="2918976"/>
                  <a:pt x="0" y="2701160"/>
                  <a:pt x="0" y="2432470"/>
                </a:cubicBezTo>
                <a:lnTo>
                  <a:pt x="0" y="486506"/>
                </a:lnTo>
                <a:cubicBezTo>
                  <a:pt x="0" y="217816"/>
                  <a:pt x="217816" y="0"/>
                  <a:pt x="486506" y="0"/>
                </a:cubicBez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327662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137</Words>
  <Application>Microsoft Office PowerPoint</Application>
  <PresentationFormat>Breitbild</PresentationFormat>
  <Paragraphs>38</Paragraphs>
  <Slides>8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DB Office</vt:lpstr>
      <vt:lpstr>Office</vt:lpstr>
      <vt:lpstr>Don‘t kill me</vt:lpstr>
      <vt:lpstr>Problem</vt:lpstr>
      <vt:lpstr>Don‘t kill me Software</vt:lpstr>
      <vt:lpstr>Problemlösung</vt:lpstr>
      <vt:lpstr>Business Modell</vt:lpstr>
      <vt:lpstr>Zukünftige Entwicklung</vt:lpstr>
      <vt:lpstr>PowerPoint-Präsentation</vt:lpstr>
      <vt:lpstr>Bildquellen</vt:lpstr>
    </vt:vector>
  </TitlesOfParts>
  <Company>DB EC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Titel der App</dc:title>
  <dc:creator>Lange, Stefan</dc:creator>
  <cp:lastModifiedBy>Lange, Stefan</cp:lastModifiedBy>
  <cp:revision>15</cp:revision>
  <dcterms:created xsi:type="dcterms:W3CDTF">2022-10-07T19:16:50Z</dcterms:created>
  <dcterms:modified xsi:type="dcterms:W3CDTF">2022-10-09T08:42:07Z</dcterms:modified>
</cp:coreProperties>
</file>